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57" userDrawn="1">
          <p15:clr>
            <a:srgbClr val="A4A3A4"/>
          </p15:clr>
        </p15:guide>
        <p15:guide id="3" pos="74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  <a:srgbClr val="D7D6D6"/>
    <a:srgbClr val="EAEAEA"/>
    <a:srgbClr val="264D20"/>
    <a:srgbClr val="FDF8E2"/>
    <a:srgbClr val="254A20"/>
    <a:srgbClr val="FDF4D7"/>
    <a:srgbClr val="B0D403"/>
    <a:srgbClr val="61B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>
        <p:guide orient="horz" pos="2160"/>
        <p:guide pos="257"/>
        <p:guide pos="74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6C7C-197B-4359-8E22-97AC14F85E99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3D929-ED67-4596-BC4B-AB17601C2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479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6C7C-197B-4359-8E22-97AC14F85E99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3D929-ED67-4596-BC4B-AB17601C2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290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6C7C-197B-4359-8E22-97AC14F85E99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3D929-ED67-4596-BC4B-AB17601C2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541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6C7C-197B-4359-8E22-97AC14F85E99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3D929-ED67-4596-BC4B-AB17601C2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6382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6C7C-197B-4359-8E22-97AC14F85E99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3D929-ED67-4596-BC4B-AB17601C2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8973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6C7C-197B-4359-8E22-97AC14F85E99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3D929-ED67-4596-BC4B-AB17601C2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74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6C7C-197B-4359-8E22-97AC14F85E99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3D929-ED67-4596-BC4B-AB17601C2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313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6C7C-197B-4359-8E22-97AC14F85E99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3D929-ED67-4596-BC4B-AB17601C2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386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6C7C-197B-4359-8E22-97AC14F85E99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3D929-ED67-4596-BC4B-AB17601C2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012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6C7C-197B-4359-8E22-97AC14F85E99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3D929-ED67-4596-BC4B-AB17601C2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892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16C7C-197B-4359-8E22-97AC14F85E99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3D929-ED67-4596-BC4B-AB17601C2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285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16C7C-197B-4359-8E22-97AC14F85E99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3D929-ED67-4596-BC4B-AB17601C2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785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51pptmoban.com/" TargetMode="External"/><Relationship Id="rId2" Type="http://schemas.openxmlformats.org/officeDocument/2006/relationships/hyperlink" Target="http://www.yanj.cn/store-6755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DF4D7"/>
            </a:gs>
            <a:gs pos="100000">
              <a:srgbClr val="FDF8E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5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1" name="图片 110"/>
          <p:cNvPicPr>
            <a:picLocks noChangeAspect="1"/>
          </p:cNvPicPr>
          <p:nvPr/>
        </p:nvPicPr>
        <p:blipFill>
          <a:blip r:embed="rId3"/>
          <a:srcRect l="2359" t="20815" r="75803" b="29783"/>
          <a:stretch>
            <a:fillRect/>
          </a:stretch>
        </p:blipFill>
        <p:spPr>
          <a:xfrm>
            <a:off x="2620556" y="2652868"/>
            <a:ext cx="1308405" cy="1666035"/>
          </a:xfrm>
          <a:custGeom>
            <a:avLst/>
            <a:gdLst>
              <a:gd name="connsiteX0" fmla="*/ 762819 w 1067377"/>
              <a:gd name="connsiteY0" fmla="*/ 428374 h 1359126"/>
              <a:gd name="connsiteX1" fmla="*/ 751433 w 1067377"/>
              <a:gd name="connsiteY1" fmla="*/ 448298 h 1359126"/>
              <a:gd name="connsiteX2" fmla="*/ 751433 w 1067377"/>
              <a:gd name="connsiteY2" fmla="*/ 453991 h 1359126"/>
              <a:gd name="connsiteX3" fmla="*/ 779897 w 1067377"/>
              <a:gd name="connsiteY3" fmla="*/ 445452 h 1359126"/>
              <a:gd name="connsiteX4" fmla="*/ 603424 w 1067377"/>
              <a:gd name="connsiteY4" fmla="*/ 365754 h 1359126"/>
              <a:gd name="connsiteX5" fmla="*/ 577807 w 1067377"/>
              <a:gd name="connsiteY5" fmla="*/ 379986 h 1359126"/>
              <a:gd name="connsiteX6" fmla="*/ 546497 w 1067377"/>
              <a:gd name="connsiteY6" fmla="*/ 394218 h 1359126"/>
              <a:gd name="connsiteX7" fmla="*/ 515187 w 1067377"/>
              <a:gd name="connsiteY7" fmla="*/ 415565 h 1359126"/>
              <a:gd name="connsiteX8" fmla="*/ 466800 w 1067377"/>
              <a:gd name="connsiteY8" fmla="*/ 446875 h 1359126"/>
              <a:gd name="connsiteX9" fmla="*/ 435490 w 1067377"/>
              <a:gd name="connsiteY9" fmla="*/ 468223 h 1359126"/>
              <a:gd name="connsiteX10" fmla="*/ 392795 w 1067377"/>
              <a:gd name="connsiteY10" fmla="*/ 502379 h 1359126"/>
              <a:gd name="connsiteX11" fmla="*/ 361485 w 1067377"/>
              <a:gd name="connsiteY11" fmla="*/ 527996 h 1359126"/>
              <a:gd name="connsiteX12" fmla="*/ 352946 w 1067377"/>
              <a:gd name="connsiteY12" fmla="*/ 536535 h 1359126"/>
              <a:gd name="connsiteX13" fmla="*/ 344407 w 1067377"/>
              <a:gd name="connsiteY13" fmla="*/ 536535 h 1359126"/>
              <a:gd name="connsiteX14" fmla="*/ 338714 w 1067377"/>
              <a:gd name="connsiteY14" fmla="*/ 553613 h 1359126"/>
              <a:gd name="connsiteX15" fmla="*/ 327329 w 1067377"/>
              <a:gd name="connsiteY15" fmla="*/ 553613 h 1359126"/>
              <a:gd name="connsiteX16" fmla="*/ 250478 w 1067377"/>
              <a:gd name="connsiteY16" fmla="*/ 624771 h 1359126"/>
              <a:gd name="connsiteX17" fmla="*/ 204936 w 1067377"/>
              <a:gd name="connsiteY17" fmla="*/ 670313 h 1359126"/>
              <a:gd name="connsiteX18" fmla="*/ 266133 w 1067377"/>
              <a:gd name="connsiteY18" fmla="*/ 640426 h 1359126"/>
              <a:gd name="connsiteX19" fmla="*/ 307405 w 1067377"/>
              <a:gd name="connsiteY19" fmla="*/ 620502 h 1359126"/>
              <a:gd name="connsiteX20" fmla="*/ 335868 w 1067377"/>
              <a:gd name="connsiteY20" fmla="*/ 604847 h 1359126"/>
              <a:gd name="connsiteX21" fmla="*/ 449721 w 1067377"/>
              <a:gd name="connsiteY21" fmla="*/ 553613 h 1359126"/>
              <a:gd name="connsiteX22" fmla="*/ 483878 w 1067377"/>
              <a:gd name="connsiteY22" fmla="*/ 536535 h 1359126"/>
              <a:gd name="connsiteX23" fmla="*/ 543651 w 1067377"/>
              <a:gd name="connsiteY23" fmla="*/ 516610 h 1359126"/>
              <a:gd name="connsiteX24" fmla="*/ 557882 w 1067377"/>
              <a:gd name="connsiteY24" fmla="*/ 508071 h 1359126"/>
              <a:gd name="connsiteX25" fmla="*/ 572114 w 1067377"/>
              <a:gd name="connsiteY25" fmla="*/ 508071 h 1359126"/>
              <a:gd name="connsiteX26" fmla="*/ 583499 w 1067377"/>
              <a:gd name="connsiteY26" fmla="*/ 496686 h 1359126"/>
              <a:gd name="connsiteX27" fmla="*/ 606270 w 1067377"/>
              <a:gd name="connsiteY27" fmla="*/ 468223 h 1359126"/>
              <a:gd name="connsiteX28" fmla="*/ 604847 w 1067377"/>
              <a:gd name="connsiteY28" fmla="*/ 458260 h 1359126"/>
              <a:gd name="connsiteX29" fmla="*/ 606270 w 1067377"/>
              <a:gd name="connsiteY29" fmla="*/ 448298 h 1359126"/>
              <a:gd name="connsiteX30" fmla="*/ 611963 w 1067377"/>
              <a:gd name="connsiteY30" fmla="*/ 399910 h 1359126"/>
              <a:gd name="connsiteX31" fmla="*/ 611963 w 1067377"/>
              <a:gd name="connsiteY31" fmla="*/ 382832 h 1359126"/>
              <a:gd name="connsiteX32" fmla="*/ 603424 w 1067377"/>
              <a:gd name="connsiteY32" fmla="*/ 365754 h 1359126"/>
              <a:gd name="connsiteX33" fmla="*/ 483166 w 1067377"/>
              <a:gd name="connsiteY33" fmla="*/ 0 h 1359126"/>
              <a:gd name="connsiteX34" fmla="*/ 520880 w 1067377"/>
              <a:gd name="connsiteY34" fmla="*/ 1423 h 1359126"/>
              <a:gd name="connsiteX35" fmla="*/ 555036 w 1067377"/>
              <a:gd name="connsiteY35" fmla="*/ 18501 h 1359126"/>
              <a:gd name="connsiteX36" fmla="*/ 611963 w 1067377"/>
              <a:gd name="connsiteY36" fmla="*/ 41272 h 1359126"/>
              <a:gd name="connsiteX37" fmla="*/ 646119 w 1067377"/>
              <a:gd name="connsiteY37" fmla="*/ 112430 h 1359126"/>
              <a:gd name="connsiteX38" fmla="*/ 637580 w 1067377"/>
              <a:gd name="connsiteY38" fmla="*/ 115277 h 1359126"/>
              <a:gd name="connsiteX39" fmla="*/ 637580 w 1067377"/>
              <a:gd name="connsiteY39" fmla="*/ 126662 h 1359126"/>
              <a:gd name="connsiteX40" fmla="*/ 629041 w 1067377"/>
              <a:gd name="connsiteY40" fmla="*/ 152279 h 1359126"/>
              <a:gd name="connsiteX41" fmla="*/ 680275 w 1067377"/>
              <a:gd name="connsiteY41" fmla="*/ 155125 h 1359126"/>
              <a:gd name="connsiteX42" fmla="*/ 748587 w 1067377"/>
              <a:gd name="connsiteY42" fmla="*/ 146586 h 1359126"/>
              <a:gd name="connsiteX43" fmla="*/ 774204 w 1067377"/>
              <a:gd name="connsiteY43" fmla="*/ 143740 h 1359126"/>
              <a:gd name="connsiteX44" fmla="*/ 832554 w 1067377"/>
              <a:gd name="connsiteY44" fmla="*/ 170780 h 1359126"/>
              <a:gd name="connsiteX45" fmla="*/ 888058 w 1067377"/>
              <a:gd name="connsiteY45" fmla="*/ 216322 h 1359126"/>
              <a:gd name="connsiteX46" fmla="*/ 890904 w 1067377"/>
              <a:gd name="connsiteY46" fmla="*/ 243362 h 1359126"/>
              <a:gd name="connsiteX47" fmla="*/ 885211 w 1067377"/>
              <a:gd name="connsiteY47" fmla="*/ 260440 h 1359126"/>
              <a:gd name="connsiteX48" fmla="*/ 863864 w 1067377"/>
              <a:gd name="connsiteY48" fmla="*/ 276095 h 1359126"/>
              <a:gd name="connsiteX49" fmla="*/ 821169 w 1067377"/>
              <a:gd name="connsiteY49" fmla="*/ 300289 h 1359126"/>
              <a:gd name="connsiteX50" fmla="*/ 777050 w 1067377"/>
              <a:gd name="connsiteY50" fmla="*/ 321636 h 1359126"/>
              <a:gd name="connsiteX51" fmla="*/ 754280 w 1067377"/>
              <a:gd name="connsiteY51" fmla="*/ 333021 h 1359126"/>
              <a:gd name="connsiteX52" fmla="*/ 751433 w 1067377"/>
              <a:gd name="connsiteY52" fmla="*/ 342984 h 1359126"/>
              <a:gd name="connsiteX53" fmla="*/ 751433 w 1067377"/>
              <a:gd name="connsiteY53" fmla="*/ 348676 h 1359126"/>
              <a:gd name="connsiteX54" fmla="*/ 751433 w 1067377"/>
              <a:gd name="connsiteY54" fmla="*/ 388525 h 1359126"/>
              <a:gd name="connsiteX55" fmla="*/ 779897 w 1067377"/>
              <a:gd name="connsiteY55" fmla="*/ 399910 h 1359126"/>
              <a:gd name="connsiteX56" fmla="*/ 799821 w 1067377"/>
              <a:gd name="connsiteY56" fmla="*/ 399910 h 1359126"/>
              <a:gd name="connsiteX57" fmla="*/ 808360 w 1067377"/>
              <a:gd name="connsiteY57" fmla="*/ 408449 h 1359126"/>
              <a:gd name="connsiteX58" fmla="*/ 842516 w 1067377"/>
              <a:gd name="connsiteY58" fmla="*/ 408449 h 1359126"/>
              <a:gd name="connsiteX59" fmla="*/ 851055 w 1067377"/>
              <a:gd name="connsiteY59" fmla="*/ 419835 h 1359126"/>
              <a:gd name="connsiteX60" fmla="*/ 953523 w 1067377"/>
              <a:gd name="connsiteY60" fmla="*/ 419835 h 1359126"/>
              <a:gd name="connsiteX61" fmla="*/ 970601 w 1067377"/>
              <a:gd name="connsiteY61" fmla="*/ 436913 h 1359126"/>
              <a:gd name="connsiteX62" fmla="*/ 996218 w 1067377"/>
              <a:gd name="connsiteY62" fmla="*/ 436913 h 1359126"/>
              <a:gd name="connsiteX63" fmla="*/ 1024682 w 1067377"/>
              <a:gd name="connsiteY63" fmla="*/ 462530 h 1359126"/>
              <a:gd name="connsiteX64" fmla="*/ 1036067 w 1067377"/>
              <a:gd name="connsiteY64" fmla="*/ 462530 h 1359126"/>
              <a:gd name="connsiteX65" fmla="*/ 1047453 w 1067377"/>
              <a:gd name="connsiteY65" fmla="*/ 473915 h 1359126"/>
              <a:gd name="connsiteX66" fmla="*/ 1047453 w 1067377"/>
              <a:gd name="connsiteY66" fmla="*/ 490993 h 1359126"/>
              <a:gd name="connsiteX67" fmla="*/ 1067377 w 1067377"/>
              <a:gd name="connsiteY67" fmla="*/ 508071 h 1359126"/>
              <a:gd name="connsiteX68" fmla="*/ 1047453 w 1067377"/>
              <a:gd name="connsiteY68" fmla="*/ 525149 h 1359126"/>
              <a:gd name="connsiteX69" fmla="*/ 1018989 w 1067377"/>
              <a:gd name="connsiteY69" fmla="*/ 527996 h 1359126"/>
              <a:gd name="connsiteX70" fmla="*/ 996218 w 1067377"/>
              <a:gd name="connsiteY70" fmla="*/ 536535 h 1359126"/>
              <a:gd name="connsiteX71" fmla="*/ 950677 w 1067377"/>
              <a:gd name="connsiteY71" fmla="*/ 539381 h 1359126"/>
              <a:gd name="connsiteX72" fmla="*/ 927906 w 1067377"/>
              <a:gd name="connsiteY72" fmla="*/ 545074 h 1359126"/>
              <a:gd name="connsiteX73" fmla="*/ 868133 w 1067377"/>
              <a:gd name="connsiteY73" fmla="*/ 545074 h 1359126"/>
              <a:gd name="connsiteX74" fmla="*/ 859594 w 1067377"/>
              <a:gd name="connsiteY74" fmla="*/ 553613 h 1359126"/>
              <a:gd name="connsiteX75" fmla="*/ 761395 w 1067377"/>
              <a:gd name="connsiteY75" fmla="*/ 577807 h 1359126"/>
              <a:gd name="connsiteX76" fmla="*/ 750010 w 1067377"/>
              <a:gd name="connsiteY76" fmla="*/ 604847 h 1359126"/>
              <a:gd name="connsiteX77" fmla="*/ 762819 w 1067377"/>
              <a:gd name="connsiteY77" fmla="*/ 650388 h 1359126"/>
              <a:gd name="connsiteX78" fmla="*/ 751433 w 1067377"/>
              <a:gd name="connsiteY78" fmla="*/ 653234 h 1359126"/>
              <a:gd name="connsiteX79" fmla="*/ 759972 w 1067377"/>
              <a:gd name="connsiteY79" fmla="*/ 673159 h 1359126"/>
              <a:gd name="connsiteX80" fmla="*/ 759972 w 1067377"/>
              <a:gd name="connsiteY80" fmla="*/ 1009027 h 1359126"/>
              <a:gd name="connsiteX81" fmla="*/ 754280 w 1067377"/>
              <a:gd name="connsiteY81" fmla="*/ 1040336 h 1359126"/>
              <a:gd name="connsiteX82" fmla="*/ 745741 w 1067377"/>
              <a:gd name="connsiteY82" fmla="*/ 1097263 h 1359126"/>
              <a:gd name="connsiteX83" fmla="*/ 731509 w 1067377"/>
              <a:gd name="connsiteY83" fmla="*/ 1162729 h 1359126"/>
              <a:gd name="connsiteX84" fmla="*/ 711585 w 1067377"/>
              <a:gd name="connsiteY84" fmla="*/ 1256658 h 1359126"/>
              <a:gd name="connsiteX85" fmla="*/ 668889 w 1067377"/>
              <a:gd name="connsiteY85" fmla="*/ 1359126 h 1359126"/>
              <a:gd name="connsiteX86" fmla="*/ 657504 w 1067377"/>
              <a:gd name="connsiteY86" fmla="*/ 1347741 h 1359126"/>
              <a:gd name="connsiteX87" fmla="*/ 658927 w 1067377"/>
              <a:gd name="connsiteY87" fmla="*/ 1315008 h 1359126"/>
              <a:gd name="connsiteX88" fmla="*/ 657504 w 1067377"/>
              <a:gd name="connsiteY88" fmla="*/ 1293661 h 1359126"/>
              <a:gd name="connsiteX89" fmla="*/ 648965 w 1067377"/>
              <a:gd name="connsiteY89" fmla="*/ 1273736 h 1359126"/>
              <a:gd name="connsiteX90" fmla="*/ 643272 w 1067377"/>
              <a:gd name="connsiteY90" fmla="*/ 1191192 h 1359126"/>
              <a:gd name="connsiteX91" fmla="*/ 637580 w 1067377"/>
              <a:gd name="connsiteY91" fmla="*/ 1176961 h 1359126"/>
              <a:gd name="connsiteX92" fmla="*/ 637580 w 1067377"/>
              <a:gd name="connsiteY92" fmla="*/ 1083032 h 1359126"/>
              <a:gd name="connsiteX93" fmla="*/ 631887 w 1067377"/>
              <a:gd name="connsiteY93" fmla="*/ 1068800 h 1359126"/>
              <a:gd name="connsiteX94" fmla="*/ 626194 w 1067377"/>
              <a:gd name="connsiteY94" fmla="*/ 1037490 h 1359126"/>
              <a:gd name="connsiteX95" fmla="*/ 629041 w 1067377"/>
              <a:gd name="connsiteY95" fmla="*/ 977717 h 1359126"/>
              <a:gd name="connsiteX96" fmla="*/ 620502 w 1067377"/>
              <a:gd name="connsiteY96" fmla="*/ 954946 h 1359126"/>
              <a:gd name="connsiteX97" fmla="*/ 611963 w 1067377"/>
              <a:gd name="connsiteY97" fmla="*/ 852478 h 1359126"/>
              <a:gd name="connsiteX98" fmla="*/ 597731 w 1067377"/>
              <a:gd name="connsiteY98" fmla="*/ 664620 h 1359126"/>
              <a:gd name="connsiteX99" fmla="*/ 594885 w 1067377"/>
              <a:gd name="connsiteY99" fmla="*/ 644695 h 1359126"/>
              <a:gd name="connsiteX100" fmla="*/ 580653 w 1067377"/>
              <a:gd name="connsiteY100" fmla="*/ 644695 h 1359126"/>
              <a:gd name="connsiteX101" fmla="*/ 572114 w 1067377"/>
              <a:gd name="connsiteY101" fmla="*/ 653234 h 1359126"/>
              <a:gd name="connsiteX102" fmla="*/ 562152 w 1067377"/>
              <a:gd name="connsiteY102" fmla="*/ 654658 h 1359126"/>
              <a:gd name="connsiteX103" fmla="*/ 542227 w 1067377"/>
              <a:gd name="connsiteY103" fmla="*/ 666043 h 1359126"/>
              <a:gd name="connsiteX104" fmla="*/ 475339 w 1067377"/>
              <a:gd name="connsiteY104" fmla="*/ 700199 h 1359126"/>
              <a:gd name="connsiteX105" fmla="*/ 305981 w 1067377"/>
              <a:gd name="connsiteY105" fmla="*/ 789859 h 1359126"/>
              <a:gd name="connsiteX106" fmla="*/ 157972 w 1067377"/>
              <a:gd name="connsiteY106" fmla="*/ 865287 h 1359126"/>
              <a:gd name="connsiteX107" fmla="*/ 108161 w 1067377"/>
              <a:gd name="connsiteY107" fmla="*/ 889481 h 1359126"/>
              <a:gd name="connsiteX108" fmla="*/ 91083 w 1067377"/>
              <a:gd name="connsiteY108" fmla="*/ 889481 h 1359126"/>
              <a:gd name="connsiteX109" fmla="*/ 82544 w 1067377"/>
              <a:gd name="connsiteY109" fmla="*/ 898020 h 1359126"/>
              <a:gd name="connsiteX110" fmla="*/ 48388 w 1067377"/>
              <a:gd name="connsiteY110" fmla="*/ 898020 h 1359126"/>
              <a:gd name="connsiteX111" fmla="*/ 28463 w 1067377"/>
              <a:gd name="connsiteY111" fmla="*/ 880942 h 1359126"/>
              <a:gd name="connsiteX112" fmla="*/ 19924 w 1067377"/>
              <a:gd name="connsiteY112" fmla="*/ 880942 h 1359126"/>
              <a:gd name="connsiteX113" fmla="*/ 17078 w 1067377"/>
              <a:gd name="connsiteY113" fmla="*/ 869556 h 1359126"/>
              <a:gd name="connsiteX114" fmla="*/ 8539 w 1067377"/>
              <a:gd name="connsiteY114" fmla="*/ 858171 h 1359126"/>
              <a:gd name="connsiteX115" fmla="*/ 5693 w 1067377"/>
              <a:gd name="connsiteY115" fmla="*/ 824015 h 1359126"/>
              <a:gd name="connsiteX116" fmla="*/ 0 w 1067377"/>
              <a:gd name="connsiteY116" fmla="*/ 798398 h 1359126"/>
              <a:gd name="connsiteX117" fmla="*/ 0 w 1067377"/>
              <a:gd name="connsiteY117" fmla="*/ 787012 h 1359126"/>
              <a:gd name="connsiteX118" fmla="*/ 31310 w 1067377"/>
              <a:gd name="connsiteY118" fmla="*/ 750010 h 1359126"/>
              <a:gd name="connsiteX119" fmla="*/ 82544 w 1067377"/>
              <a:gd name="connsiteY119" fmla="*/ 732932 h 1359126"/>
              <a:gd name="connsiteX120" fmla="*/ 88237 w 1067377"/>
              <a:gd name="connsiteY120" fmla="*/ 732932 h 1359126"/>
              <a:gd name="connsiteX121" fmla="*/ 287480 w 1067377"/>
              <a:gd name="connsiteY121" fmla="*/ 567844 h 1359126"/>
              <a:gd name="connsiteX122" fmla="*/ 344407 w 1067377"/>
              <a:gd name="connsiteY122" fmla="*/ 508071 h 1359126"/>
              <a:gd name="connsiteX123" fmla="*/ 348676 w 1067377"/>
              <a:gd name="connsiteY123" fmla="*/ 509494 h 1359126"/>
              <a:gd name="connsiteX124" fmla="*/ 364331 w 1067377"/>
              <a:gd name="connsiteY124" fmla="*/ 496686 h 1359126"/>
              <a:gd name="connsiteX125" fmla="*/ 392795 w 1067377"/>
              <a:gd name="connsiteY125" fmla="*/ 472492 h 1359126"/>
              <a:gd name="connsiteX126" fmla="*/ 432644 w 1067377"/>
              <a:gd name="connsiteY126" fmla="*/ 438336 h 1359126"/>
              <a:gd name="connsiteX127" fmla="*/ 475339 w 1067377"/>
              <a:gd name="connsiteY127" fmla="*/ 402757 h 1359126"/>
              <a:gd name="connsiteX128" fmla="*/ 506648 w 1067377"/>
              <a:gd name="connsiteY128" fmla="*/ 382832 h 1359126"/>
              <a:gd name="connsiteX129" fmla="*/ 563575 w 1067377"/>
              <a:gd name="connsiteY129" fmla="*/ 337291 h 1359126"/>
              <a:gd name="connsiteX130" fmla="*/ 574960 w 1067377"/>
              <a:gd name="connsiteY130" fmla="*/ 334445 h 1359126"/>
              <a:gd name="connsiteX131" fmla="*/ 577807 w 1067377"/>
              <a:gd name="connsiteY131" fmla="*/ 320213 h 1359126"/>
              <a:gd name="connsiteX132" fmla="*/ 592038 w 1067377"/>
              <a:gd name="connsiteY132" fmla="*/ 317367 h 1359126"/>
              <a:gd name="connsiteX133" fmla="*/ 603424 w 1067377"/>
              <a:gd name="connsiteY133" fmla="*/ 263286 h 1359126"/>
              <a:gd name="connsiteX134" fmla="*/ 555036 w 1067377"/>
              <a:gd name="connsiteY134" fmla="*/ 263286 h 1359126"/>
              <a:gd name="connsiteX135" fmla="*/ 546497 w 1067377"/>
              <a:gd name="connsiteY135" fmla="*/ 271825 h 1359126"/>
              <a:gd name="connsiteX136" fmla="*/ 530842 w 1067377"/>
              <a:gd name="connsiteY136" fmla="*/ 273248 h 1359126"/>
              <a:gd name="connsiteX137" fmla="*/ 495263 w 1067377"/>
              <a:gd name="connsiteY137" fmla="*/ 311674 h 1359126"/>
              <a:gd name="connsiteX138" fmla="*/ 431220 w 1067377"/>
              <a:gd name="connsiteY138" fmla="*/ 362908 h 1359126"/>
              <a:gd name="connsiteX139" fmla="*/ 384256 w 1067377"/>
              <a:gd name="connsiteY139" fmla="*/ 377140 h 1359126"/>
              <a:gd name="connsiteX140" fmla="*/ 324483 w 1067377"/>
              <a:gd name="connsiteY140" fmla="*/ 354369 h 1359126"/>
              <a:gd name="connsiteX141" fmla="*/ 287480 w 1067377"/>
              <a:gd name="connsiteY141" fmla="*/ 277518 h 1359126"/>
              <a:gd name="connsiteX142" fmla="*/ 315944 w 1067377"/>
              <a:gd name="connsiteY142" fmla="*/ 214898 h 1359126"/>
              <a:gd name="connsiteX143" fmla="*/ 358639 w 1067377"/>
              <a:gd name="connsiteY143" fmla="*/ 169357 h 1359126"/>
              <a:gd name="connsiteX144" fmla="*/ 384256 w 1067377"/>
              <a:gd name="connsiteY144" fmla="*/ 140894 h 1359126"/>
              <a:gd name="connsiteX145" fmla="*/ 432644 w 1067377"/>
              <a:gd name="connsiteY145" fmla="*/ 101045 h 1359126"/>
              <a:gd name="connsiteX146" fmla="*/ 449721 w 1067377"/>
              <a:gd name="connsiteY146" fmla="*/ 78274 h 1359126"/>
              <a:gd name="connsiteX147" fmla="*/ 358639 w 1067377"/>
              <a:gd name="connsiteY147" fmla="*/ 15655 h 1359126"/>
              <a:gd name="connsiteX148" fmla="*/ 361485 w 1067377"/>
              <a:gd name="connsiteY148" fmla="*/ 9962 h 1359126"/>
              <a:gd name="connsiteX149" fmla="*/ 387102 w 1067377"/>
              <a:gd name="connsiteY149" fmla="*/ 24194 h 1359126"/>
              <a:gd name="connsiteX150" fmla="*/ 397064 w 1067377"/>
              <a:gd name="connsiteY150" fmla="*/ 14232 h 1359126"/>
              <a:gd name="connsiteX151" fmla="*/ 426951 w 1067377"/>
              <a:gd name="connsiteY151" fmla="*/ 1423 h 1359126"/>
              <a:gd name="connsiteX152" fmla="*/ 483166 w 1067377"/>
              <a:gd name="connsiteY152" fmla="*/ 0 h 1359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1067377" h="1359126">
                <a:moveTo>
                  <a:pt x="762819" y="428374"/>
                </a:moveTo>
                <a:cubicBezTo>
                  <a:pt x="760921" y="439759"/>
                  <a:pt x="757126" y="446401"/>
                  <a:pt x="751433" y="448298"/>
                </a:cubicBezTo>
                <a:lnTo>
                  <a:pt x="751433" y="453991"/>
                </a:lnTo>
                <a:lnTo>
                  <a:pt x="779897" y="445452"/>
                </a:lnTo>
                <a:close/>
                <a:moveTo>
                  <a:pt x="603424" y="365754"/>
                </a:moveTo>
                <a:cubicBezTo>
                  <a:pt x="592038" y="373345"/>
                  <a:pt x="583499" y="378088"/>
                  <a:pt x="577807" y="379986"/>
                </a:cubicBezTo>
                <a:lnTo>
                  <a:pt x="546497" y="394218"/>
                </a:lnTo>
                <a:cubicBezTo>
                  <a:pt x="540804" y="398013"/>
                  <a:pt x="530368" y="405129"/>
                  <a:pt x="515187" y="415565"/>
                </a:cubicBezTo>
                <a:cubicBezTo>
                  <a:pt x="500007" y="426002"/>
                  <a:pt x="483878" y="436438"/>
                  <a:pt x="466800" y="446875"/>
                </a:cubicBezTo>
                <a:cubicBezTo>
                  <a:pt x="449721" y="457312"/>
                  <a:pt x="439285" y="464427"/>
                  <a:pt x="435490" y="468223"/>
                </a:cubicBezTo>
                <a:lnTo>
                  <a:pt x="392795" y="502379"/>
                </a:lnTo>
                <a:cubicBezTo>
                  <a:pt x="375717" y="513764"/>
                  <a:pt x="365280" y="522303"/>
                  <a:pt x="361485" y="527996"/>
                </a:cubicBezTo>
                <a:cubicBezTo>
                  <a:pt x="357690" y="533688"/>
                  <a:pt x="354844" y="536535"/>
                  <a:pt x="352946" y="536535"/>
                </a:cubicBezTo>
                <a:lnTo>
                  <a:pt x="344407" y="536535"/>
                </a:lnTo>
                <a:lnTo>
                  <a:pt x="338714" y="553613"/>
                </a:lnTo>
                <a:lnTo>
                  <a:pt x="327329" y="553613"/>
                </a:lnTo>
                <a:cubicBezTo>
                  <a:pt x="300763" y="582076"/>
                  <a:pt x="275146" y="605796"/>
                  <a:pt x="250478" y="624771"/>
                </a:cubicBezTo>
                <a:cubicBezTo>
                  <a:pt x="225810" y="643747"/>
                  <a:pt x="210629" y="658927"/>
                  <a:pt x="204936" y="670313"/>
                </a:cubicBezTo>
                <a:cubicBezTo>
                  <a:pt x="231502" y="657030"/>
                  <a:pt x="251901" y="647067"/>
                  <a:pt x="266133" y="640426"/>
                </a:cubicBezTo>
                <a:cubicBezTo>
                  <a:pt x="280364" y="633784"/>
                  <a:pt x="294122" y="627143"/>
                  <a:pt x="307405" y="620502"/>
                </a:cubicBezTo>
                <a:cubicBezTo>
                  <a:pt x="320688" y="613860"/>
                  <a:pt x="330175" y="608642"/>
                  <a:pt x="335868" y="604847"/>
                </a:cubicBezTo>
                <a:lnTo>
                  <a:pt x="449721" y="553613"/>
                </a:lnTo>
                <a:cubicBezTo>
                  <a:pt x="466800" y="544125"/>
                  <a:pt x="478185" y="538432"/>
                  <a:pt x="483878" y="536535"/>
                </a:cubicBezTo>
                <a:lnTo>
                  <a:pt x="543651" y="516610"/>
                </a:lnTo>
                <a:lnTo>
                  <a:pt x="557882" y="508071"/>
                </a:lnTo>
                <a:lnTo>
                  <a:pt x="572114" y="508071"/>
                </a:lnTo>
                <a:lnTo>
                  <a:pt x="583499" y="496686"/>
                </a:lnTo>
                <a:cubicBezTo>
                  <a:pt x="594885" y="506174"/>
                  <a:pt x="602475" y="496686"/>
                  <a:pt x="606270" y="468223"/>
                </a:cubicBezTo>
                <a:cubicBezTo>
                  <a:pt x="606270" y="466325"/>
                  <a:pt x="605796" y="463004"/>
                  <a:pt x="604847" y="458260"/>
                </a:cubicBezTo>
                <a:cubicBezTo>
                  <a:pt x="603898" y="453516"/>
                  <a:pt x="604373" y="450196"/>
                  <a:pt x="606270" y="448298"/>
                </a:cubicBezTo>
                <a:lnTo>
                  <a:pt x="611963" y="399910"/>
                </a:lnTo>
                <a:cubicBezTo>
                  <a:pt x="611963" y="398013"/>
                  <a:pt x="611963" y="392320"/>
                  <a:pt x="611963" y="382832"/>
                </a:cubicBezTo>
                <a:cubicBezTo>
                  <a:pt x="610065" y="371447"/>
                  <a:pt x="607219" y="365754"/>
                  <a:pt x="603424" y="365754"/>
                </a:cubicBezTo>
                <a:close/>
                <a:moveTo>
                  <a:pt x="483166" y="0"/>
                </a:moveTo>
                <a:cubicBezTo>
                  <a:pt x="498821" y="0"/>
                  <a:pt x="511392" y="474"/>
                  <a:pt x="520880" y="1423"/>
                </a:cubicBezTo>
                <a:cubicBezTo>
                  <a:pt x="534163" y="3321"/>
                  <a:pt x="545548" y="9013"/>
                  <a:pt x="555036" y="18501"/>
                </a:cubicBezTo>
                <a:cubicBezTo>
                  <a:pt x="589192" y="24194"/>
                  <a:pt x="608168" y="31784"/>
                  <a:pt x="611963" y="41272"/>
                </a:cubicBezTo>
                <a:lnTo>
                  <a:pt x="646119" y="112430"/>
                </a:lnTo>
                <a:lnTo>
                  <a:pt x="637580" y="115277"/>
                </a:lnTo>
                <a:lnTo>
                  <a:pt x="637580" y="126662"/>
                </a:lnTo>
                <a:lnTo>
                  <a:pt x="629041" y="152279"/>
                </a:lnTo>
                <a:cubicBezTo>
                  <a:pt x="636631" y="163664"/>
                  <a:pt x="653709" y="164613"/>
                  <a:pt x="680275" y="155125"/>
                </a:cubicBezTo>
                <a:lnTo>
                  <a:pt x="748587" y="146586"/>
                </a:lnTo>
                <a:cubicBezTo>
                  <a:pt x="761870" y="144689"/>
                  <a:pt x="770409" y="143740"/>
                  <a:pt x="774204" y="143740"/>
                </a:cubicBezTo>
                <a:cubicBezTo>
                  <a:pt x="777999" y="145637"/>
                  <a:pt x="797449" y="154651"/>
                  <a:pt x="832554" y="170780"/>
                </a:cubicBezTo>
                <a:cubicBezTo>
                  <a:pt x="867659" y="186909"/>
                  <a:pt x="886160" y="202090"/>
                  <a:pt x="888058" y="216322"/>
                </a:cubicBezTo>
                <a:cubicBezTo>
                  <a:pt x="889955" y="230553"/>
                  <a:pt x="890904" y="239567"/>
                  <a:pt x="890904" y="243362"/>
                </a:cubicBezTo>
                <a:cubicBezTo>
                  <a:pt x="889006" y="250952"/>
                  <a:pt x="887109" y="256645"/>
                  <a:pt x="885211" y="260440"/>
                </a:cubicBezTo>
                <a:cubicBezTo>
                  <a:pt x="883314" y="264235"/>
                  <a:pt x="876198" y="269453"/>
                  <a:pt x="863864" y="276095"/>
                </a:cubicBezTo>
                <a:cubicBezTo>
                  <a:pt x="851530" y="282736"/>
                  <a:pt x="837298" y="290801"/>
                  <a:pt x="821169" y="300289"/>
                </a:cubicBezTo>
                <a:cubicBezTo>
                  <a:pt x="805039" y="309776"/>
                  <a:pt x="790333" y="316892"/>
                  <a:pt x="777050" y="321636"/>
                </a:cubicBezTo>
                <a:cubicBezTo>
                  <a:pt x="763767" y="326380"/>
                  <a:pt x="756177" y="330175"/>
                  <a:pt x="754280" y="333021"/>
                </a:cubicBezTo>
                <a:cubicBezTo>
                  <a:pt x="752382" y="335868"/>
                  <a:pt x="751433" y="339189"/>
                  <a:pt x="751433" y="342984"/>
                </a:cubicBezTo>
                <a:lnTo>
                  <a:pt x="751433" y="348676"/>
                </a:lnTo>
                <a:lnTo>
                  <a:pt x="751433" y="388525"/>
                </a:lnTo>
                <a:lnTo>
                  <a:pt x="779897" y="399910"/>
                </a:lnTo>
                <a:lnTo>
                  <a:pt x="799821" y="399910"/>
                </a:lnTo>
                <a:lnTo>
                  <a:pt x="808360" y="408449"/>
                </a:lnTo>
                <a:lnTo>
                  <a:pt x="842516" y="408449"/>
                </a:lnTo>
                <a:lnTo>
                  <a:pt x="851055" y="419835"/>
                </a:lnTo>
                <a:lnTo>
                  <a:pt x="953523" y="419835"/>
                </a:lnTo>
                <a:lnTo>
                  <a:pt x="970601" y="436913"/>
                </a:lnTo>
                <a:lnTo>
                  <a:pt x="996218" y="436913"/>
                </a:lnTo>
                <a:lnTo>
                  <a:pt x="1024682" y="462530"/>
                </a:lnTo>
                <a:lnTo>
                  <a:pt x="1036067" y="462530"/>
                </a:lnTo>
                <a:lnTo>
                  <a:pt x="1047453" y="473915"/>
                </a:lnTo>
                <a:lnTo>
                  <a:pt x="1047453" y="490993"/>
                </a:lnTo>
                <a:lnTo>
                  <a:pt x="1067377" y="508071"/>
                </a:lnTo>
                <a:cubicBezTo>
                  <a:pt x="1057889" y="519457"/>
                  <a:pt x="1051248" y="525149"/>
                  <a:pt x="1047453" y="525149"/>
                </a:cubicBezTo>
                <a:lnTo>
                  <a:pt x="1018989" y="527996"/>
                </a:lnTo>
                <a:lnTo>
                  <a:pt x="996218" y="536535"/>
                </a:lnTo>
                <a:lnTo>
                  <a:pt x="950677" y="539381"/>
                </a:lnTo>
                <a:lnTo>
                  <a:pt x="927906" y="545074"/>
                </a:lnTo>
                <a:cubicBezTo>
                  <a:pt x="912726" y="548869"/>
                  <a:pt x="892801" y="548869"/>
                  <a:pt x="868133" y="545074"/>
                </a:cubicBezTo>
                <a:lnTo>
                  <a:pt x="859594" y="553613"/>
                </a:lnTo>
                <a:cubicBezTo>
                  <a:pt x="800770" y="563100"/>
                  <a:pt x="768037" y="571165"/>
                  <a:pt x="761395" y="577807"/>
                </a:cubicBezTo>
                <a:cubicBezTo>
                  <a:pt x="754754" y="584448"/>
                  <a:pt x="750959" y="593461"/>
                  <a:pt x="750010" y="604847"/>
                </a:cubicBezTo>
                <a:cubicBezTo>
                  <a:pt x="749061" y="616232"/>
                  <a:pt x="753331" y="631413"/>
                  <a:pt x="762819" y="650388"/>
                </a:cubicBezTo>
                <a:lnTo>
                  <a:pt x="751433" y="653234"/>
                </a:lnTo>
                <a:lnTo>
                  <a:pt x="759972" y="673159"/>
                </a:lnTo>
                <a:lnTo>
                  <a:pt x="759972" y="1009027"/>
                </a:lnTo>
                <a:cubicBezTo>
                  <a:pt x="759972" y="1014719"/>
                  <a:pt x="758075" y="1025156"/>
                  <a:pt x="754280" y="1040336"/>
                </a:cubicBezTo>
                <a:lnTo>
                  <a:pt x="745741" y="1097263"/>
                </a:lnTo>
                <a:cubicBezTo>
                  <a:pt x="743843" y="1102956"/>
                  <a:pt x="739099" y="1124778"/>
                  <a:pt x="731509" y="1162729"/>
                </a:cubicBezTo>
                <a:lnTo>
                  <a:pt x="711585" y="1256658"/>
                </a:lnTo>
                <a:cubicBezTo>
                  <a:pt x="702097" y="1287019"/>
                  <a:pt x="687865" y="1321175"/>
                  <a:pt x="668889" y="1359126"/>
                </a:cubicBezTo>
                <a:lnTo>
                  <a:pt x="657504" y="1347741"/>
                </a:lnTo>
                <a:cubicBezTo>
                  <a:pt x="659402" y="1334458"/>
                  <a:pt x="659876" y="1323547"/>
                  <a:pt x="658927" y="1315008"/>
                </a:cubicBezTo>
                <a:cubicBezTo>
                  <a:pt x="657979" y="1306469"/>
                  <a:pt x="657504" y="1299353"/>
                  <a:pt x="657504" y="1293661"/>
                </a:cubicBezTo>
                <a:lnTo>
                  <a:pt x="648965" y="1273736"/>
                </a:lnTo>
                <a:lnTo>
                  <a:pt x="643272" y="1191192"/>
                </a:lnTo>
                <a:lnTo>
                  <a:pt x="637580" y="1176961"/>
                </a:lnTo>
                <a:lnTo>
                  <a:pt x="637580" y="1083032"/>
                </a:lnTo>
                <a:lnTo>
                  <a:pt x="631887" y="1068800"/>
                </a:lnTo>
                <a:cubicBezTo>
                  <a:pt x="626194" y="1059312"/>
                  <a:pt x="624297" y="1048875"/>
                  <a:pt x="626194" y="1037490"/>
                </a:cubicBezTo>
                <a:lnTo>
                  <a:pt x="629041" y="977717"/>
                </a:lnTo>
                <a:lnTo>
                  <a:pt x="620502" y="954946"/>
                </a:lnTo>
                <a:cubicBezTo>
                  <a:pt x="618604" y="954946"/>
                  <a:pt x="615758" y="920790"/>
                  <a:pt x="611963" y="852478"/>
                </a:cubicBezTo>
                <a:lnTo>
                  <a:pt x="597731" y="664620"/>
                </a:lnTo>
                <a:lnTo>
                  <a:pt x="594885" y="644695"/>
                </a:lnTo>
                <a:lnTo>
                  <a:pt x="580653" y="644695"/>
                </a:lnTo>
                <a:lnTo>
                  <a:pt x="572114" y="653234"/>
                </a:lnTo>
                <a:cubicBezTo>
                  <a:pt x="568319" y="653234"/>
                  <a:pt x="564998" y="653709"/>
                  <a:pt x="562152" y="654658"/>
                </a:cubicBezTo>
                <a:cubicBezTo>
                  <a:pt x="559305" y="655606"/>
                  <a:pt x="552664" y="659402"/>
                  <a:pt x="542227" y="666043"/>
                </a:cubicBezTo>
                <a:cubicBezTo>
                  <a:pt x="531791" y="672684"/>
                  <a:pt x="509495" y="684070"/>
                  <a:pt x="475339" y="700199"/>
                </a:cubicBezTo>
                <a:cubicBezTo>
                  <a:pt x="441182" y="716328"/>
                  <a:pt x="384730" y="746215"/>
                  <a:pt x="305981" y="789859"/>
                </a:cubicBezTo>
                <a:cubicBezTo>
                  <a:pt x="227233" y="833503"/>
                  <a:pt x="177896" y="858645"/>
                  <a:pt x="157972" y="865287"/>
                </a:cubicBezTo>
                <a:cubicBezTo>
                  <a:pt x="138047" y="871928"/>
                  <a:pt x="121444" y="879993"/>
                  <a:pt x="108161" y="889481"/>
                </a:cubicBezTo>
                <a:lnTo>
                  <a:pt x="91083" y="889481"/>
                </a:lnTo>
                <a:lnTo>
                  <a:pt x="82544" y="898020"/>
                </a:lnTo>
                <a:cubicBezTo>
                  <a:pt x="76851" y="901815"/>
                  <a:pt x="65466" y="901815"/>
                  <a:pt x="48388" y="898020"/>
                </a:cubicBezTo>
                <a:lnTo>
                  <a:pt x="28463" y="880942"/>
                </a:lnTo>
                <a:lnTo>
                  <a:pt x="19924" y="880942"/>
                </a:lnTo>
                <a:cubicBezTo>
                  <a:pt x="18027" y="877146"/>
                  <a:pt x="17078" y="873351"/>
                  <a:pt x="17078" y="869556"/>
                </a:cubicBezTo>
                <a:lnTo>
                  <a:pt x="8539" y="858171"/>
                </a:lnTo>
                <a:lnTo>
                  <a:pt x="5693" y="824015"/>
                </a:lnTo>
                <a:lnTo>
                  <a:pt x="0" y="798398"/>
                </a:lnTo>
                <a:cubicBezTo>
                  <a:pt x="0" y="792705"/>
                  <a:pt x="0" y="788910"/>
                  <a:pt x="0" y="787012"/>
                </a:cubicBezTo>
                <a:lnTo>
                  <a:pt x="31310" y="750010"/>
                </a:lnTo>
                <a:cubicBezTo>
                  <a:pt x="44593" y="755703"/>
                  <a:pt x="61671" y="750010"/>
                  <a:pt x="82544" y="732932"/>
                </a:cubicBezTo>
                <a:lnTo>
                  <a:pt x="88237" y="732932"/>
                </a:lnTo>
                <a:lnTo>
                  <a:pt x="287480" y="567844"/>
                </a:lnTo>
                <a:lnTo>
                  <a:pt x="344407" y="508071"/>
                </a:lnTo>
                <a:cubicBezTo>
                  <a:pt x="344407" y="509969"/>
                  <a:pt x="345830" y="510443"/>
                  <a:pt x="348676" y="509494"/>
                </a:cubicBezTo>
                <a:cubicBezTo>
                  <a:pt x="351523" y="508546"/>
                  <a:pt x="356741" y="504276"/>
                  <a:pt x="364331" y="496686"/>
                </a:cubicBezTo>
                <a:cubicBezTo>
                  <a:pt x="371922" y="489096"/>
                  <a:pt x="381409" y="481031"/>
                  <a:pt x="392795" y="472492"/>
                </a:cubicBezTo>
                <a:cubicBezTo>
                  <a:pt x="404180" y="463953"/>
                  <a:pt x="417463" y="452568"/>
                  <a:pt x="432644" y="438336"/>
                </a:cubicBezTo>
                <a:cubicBezTo>
                  <a:pt x="447824" y="424104"/>
                  <a:pt x="462056" y="412245"/>
                  <a:pt x="475339" y="402757"/>
                </a:cubicBezTo>
                <a:lnTo>
                  <a:pt x="506648" y="382832"/>
                </a:lnTo>
                <a:lnTo>
                  <a:pt x="563575" y="337291"/>
                </a:lnTo>
                <a:lnTo>
                  <a:pt x="574960" y="334445"/>
                </a:lnTo>
                <a:lnTo>
                  <a:pt x="577807" y="320213"/>
                </a:lnTo>
                <a:lnTo>
                  <a:pt x="592038" y="317367"/>
                </a:lnTo>
                <a:lnTo>
                  <a:pt x="603424" y="263286"/>
                </a:lnTo>
                <a:lnTo>
                  <a:pt x="555036" y="263286"/>
                </a:lnTo>
                <a:lnTo>
                  <a:pt x="546497" y="271825"/>
                </a:lnTo>
                <a:cubicBezTo>
                  <a:pt x="540804" y="271825"/>
                  <a:pt x="535586" y="272300"/>
                  <a:pt x="530842" y="273248"/>
                </a:cubicBezTo>
                <a:cubicBezTo>
                  <a:pt x="526098" y="274197"/>
                  <a:pt x="514238" y="287006"/>
                  <a:pt x="495263" y="311674"/>
                </a:cubicBezTo>
                <a:cubicBezTo>
                  <a:pt x="476287" y="336342"/>
                  <a:pt x="454940" y="353420"/>
                  <a:pt x="431220" y="362908"/>
                </a:cubicBezTo>
                <a:cubicBezTo>
                  <a:pt x="407501" y="372396"/>
                  <a:pt x="391846" y="377140"/>
                  <a:pt x="384256" y="377140"/>
                </a:cubicBezTo>
                <a:cubicBezTo>
                  <a:pt x="370973" y="379037"/>
                  <a:pt x="351048" y="371447"/>
                  <a:pt x="324483" y="354369"/>
                </a:cubicBezTo>
                <a:cubicBezTo>
                  <a:pt x="297917" y="337291"/>
                  <a:pt x="285583" y="311674"/>
                  <a:pt x="287480" y="277518"/>
                </a:cubicBezTo>
                <a:cubicBezTo>
                  <a:pt x="287480" y="258542"/>
                  <a:pt x="296968" y="237669"/>
                  <a:pt x="315944" y="214898"/>
                </a:cubicBezTo>
                <a:lnTo>
                  <a:pt x="358639" y="169357"/>
                </a:lnTo>
                <a:cubicBezTo>
                  <a:pt x="373819" y="152279"/>
                  <a:pt x="382358" y="142791"/>
                  <a:pt x="384256" y="140894"/>
                </a:cubicBezTo>
                <a:lnTo>
                  <a:pt x="432644" y="101045"/>
                </a:lnTo>
                <a:lnTo>
                  <a:pt x="449721" y="78274"/>
                </a:lnTo>
                <a:cubicBezTo>
                  <a:pt x="411770" y="59299"/>
                  <a:pt x="381409" y="38425"/>
                  <a:pt x="358639" y="15655"/>
                </a:cubicBezTo>
                <a:cubicBezTo>
                  <a:pt x="358639" y="13757"/>
                  <a:pt x="359588" y="11860"/>
                  <a:pt x="361485" y="9962"/>
                </a:cubicBezTo>
                <a:lnTo>
                  <a:pt x="387102" y="24194"/>
                </a:lnTo>
                <a:cubicBezTo>
                  <a:pt x="387102" y="24194"/>
                  <a:pt x="390423" y="20873"/>
                  <a:pt x="397064" y="14232"/>
                </a:cubicBezTo>
                <a:cubicBezTo>
                  <a:pt x="403706" y="7590"/>
                  <a:pt x="413668" y="3321"/>
                  <a:pt x="426951" y="1423"/>
                </a:cubicBezTo>
                <a:cubicBezTo>
                  <a:pt x="448773" y="474"/>
                  <a:pt x="467511" y="0"/>
                  <a:pt x="483166" y="0"/>
                </a:cubicBezTo>
                <a:close/>
              </a:path>
            </a:pathLst>
          </a:custGeom>
        </p:spPr>
      </p:pic>
      <p:grpSp>
        <p:nvGrpSpPr>
          <p:cNvPr id="10" name="组合 9"/>
          <p:cNvGrpSpPr/>
          <p:nvPr/>
        </p:nvGrpSpPr>
        <p:grpSpPr>
          <a:xfrm>
            <a:off x="299500" y="514305"/>
            <a:ext cx="2886098" cy="2579776"/>
            <a:chOff x="498786" y="652040"/>
            <a:chExt cx="2886098" cy="2579776"/>
          </a:xfrm>
        </p:grpSpPr>
        <p:pic>
          <p:nvPicPr>
            <p:cNvPr id="89" name="图片 88"/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98786" y="652040"/>
              <a:ext cx="2886098" cy="2579776"/>
            </a:xfrm>
            <a:prstGeom prst="rect">
              <a:avLst/>
            </a:prstGeom>
          </p:spPr>
        </p:pic>
        <p:sp>
          <p:nvSpPr>
            <p:cNvPr id="91" name="文本框 90"/>
            <p:cNvSpPr txBox="1"/>
            <p:nvPr/>
          </p:nvSpPr>
          <p:spPr>
            <a:xfrm>
              <a:off x="798024" y="928555"/>
              <a:ext cx="2102786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500" dirty="0">
                  <a:solidFill>
                    <a:schemeClr val="bg1"/>
                  </a:solidFill>
                  <a:latin typeface="汉仪雪君体繁" panose="02010604000101010101" pitchFamily="2" charset="-122"/>
                  <a:ea typeface="汉仪雪君体繁" panose="02010604000101010101" pitchFamily="2" charset="-122"/>
                </a:rPr>
                <a:t>端</a:t>
              </a:r>
              <a:endParaRPr lang="zh-CN" altLang="en-US" sz="11500" dirty="0">
                <a:solidFill>
                  <a:srgbClr val="FFC000"/>
                </a:solidFill>
                <a:latin typeface="汉仪雪君体繁" panose="02010604000101010101" pitchFamily="2" charset="-122"/>
                <a:ea typeface="汉仪雪君体繁" panose="02010604000101010101" pitchFamily="2" charset="-122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39580">
            <a:off x="2150299" y="4522693"/>
            <a:ext cx="4550816" cy="148951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35" name="组合 34"/>
          <p:cNvGrpSpPr/>
          <p:nvPr/>
        </p:nvGrpSpPr>
        <p:grpSpPr>
          <a:xfrm>
            <a:off x="8025116" y="2125965"/>
            <a:ext cx="3439302" cy="3120374"/>
            <a:chOff x="7920990" y="1167064"/>
            <a:chExt cx="3439302" cy="3120374"/>
          </a:xfrm>
        </p:grpSpPr>
        <p:grpSp>
          <p:nvGrpSpPr>
            <p:cNvPr id="98" name="组合 97"/>
            <p:cNvGrpSpPr/>
            <p:nvPr/>
          </p:nvGrpSpPr>
          <p:grpSpPr>
            <a:xfrm>
              <a:off x="7920990" y="3138436"/>
              <a:ext cx="689020" cy="1149002"/>
              <a:chOff x="5243143" y="934885"/>
              <a:chExt cx="800904" cy="1335577"/>
            </a:xfrm>
          </p:grpSpPr>
          <p:pic>
            <p:nvPicPr>
              <p:cNvPr id="96" name="图片 95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43143" y="934885"/>
                <a:ext cx="800904" cy="1335577"/>
              </a:xfrm>
              <a:prstGeom prst="rect">
                <a:avLst/>
              </a:prstGeom>
            </p:spPr>
          </p:pic>
          <p:sp>
            <p:nvSpPr>
              <p:cNvPr id="97" name="文本框 96"/>
              <p:cNvSpPr txBox="1"/>
              <p:nvPr/>
            </p:nvSpPr>
            <p:spPr>
              <a:xfrm>
                <a:off x="5536278" y="1141008"/>
                <a:ext cx="214635" cy="10732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latin typeface="方正悬针篆变简体" panose="02000000000000000000" pitchFamily="2" charset="-122"/>
                    <a:ea typeface="方正悬针篆变简体" panose="02000000000000000000" pitchFamily="2" charset="-122"/>
                  </a:rPr>
                  <a:t>端午棕</a:t>
                </a:r>
              </a:p>
            </p:txBody>
          </p:sp>
        </p:grpSp>
        <p:sp>
          <p:nvSpPr>
            <p:cNvPr id="99" name="矩形 98"/>
            <p:cNvSpPr/>
            <p:nvPr/>
          </p:nvSpPr>
          <p:spPr>
            <a:xfrm>
              <a:off x="10657081" y="1200653"/>
              <a:ext cx="703211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latin typeface="汉仪雪君体繁" panose="02010604000101010101" pitchFamily="2" charset="-122"/>
                  <a:ea typeface="汉仪雪君体繁" panose="02010604000101010101" pitchFamily="2" charset="-122"/>
                </a:rPr>
                <a:t>端午节前喜纷纷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10116369" y="1200653"/>
              <a:ext cx="461963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latin typeface="汉仪雪君体繁" panose="02010604000101010101" pitchFamily="2" charset="-122"/>
                  <a:ea typeface="汉仪雪君体繁" panose="02010604000101010101" pitchFamily="2" charset="-122"/>
                </a:rPr>
                <a:t>路上行人乐开怀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9454764" y="1200653"/>
              <a:ext cx="461965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latin typeface="汉仪雪君体繁" panose="02010604000101010101" pitchFamily="2" charset="-122"/>
                  <a:ea typeface="汉仪雪君体繁" panose="02010604000101010101" pitchFamily="2" charset="-122"/>
                </a:rPr>
                <a:t>艾叶糯米祭屈原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8748081" y="1200653"/>
              <a:ext cx="577641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latin typeface="汉仪雪君体繁" panose="02010604000101010101" pitchFamily="2" charset="-122"/>
                  <a:ea typeface="汉仪雪君体繁" panose="02010604000101010101" pitchFamily="2" charset="-122"/>
                </a:rPr>
                <a:t>龙舟赛手竟争渡</a:t>
              </a:r>
              <a:endParaRPr lang="zh-CN" altLang="en-US" sz="2400" dirty="0"/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11298236" y="1167064"/>
              <a:ext cx="0" cy="276726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0649581" y="1167064"/>
              <a:ext cx="0" cy="276726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10000926" y="1167064"/>
              <a:ext cx="0" cy="276726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9352271" y="1167064"/>
              <a:ext cx="0" cy="276726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7">
            <a:lum bright="70000" contrast="-70000"/>
          </a:blip>
          <a:stretch>
            <a:fillRect/>
          </a:stretch>
        </p:blipFill>
        <p:spPr>
          <a:xfrm>
            <a:off x="4709731" y="241159"/>
            <a:ext cx="872781" cy="549661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8">
            <a:lum bright="70000" contrast="-70000"/>
          </a:blip>
          <a:srcRect r="73769" b="77112"/>
          <a:stretch/>
        </p:blipFill>
        <p:spPr>
          <a:xfrm>
            <a:off x="11470149" y="194770"/>
            <a:ext cx="588501" cy="319535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rcRect r="73769" b="77112"/>
          <a:stretch/>
        </p:blipFill>
        <p:spPr>
          <a:xfrm>
            <a:off x="7695413" y="790820"/>
            <a:ext cx="1018723" cy="55313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39580">
            <a:off x="6813578" y="3583521"/>
            <a:ext cx="742291" cy="24295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68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44444E-6 L 0.03255 -0.00649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8" y="-3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1.85185E-6 L 0.03256 -0.00648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8" y="-32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图片 94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59"/>
          <a:stretch/>
        </p:blipFill>
        <p:spPr>
          <a:xfrm>
            <a:off x="-12702" y="-885"/>
            <a:ext cx="12204702" cy="6865145"/>
          </a:xfrm>
          <a:prstGeom prst="rect">
            <a:avLst/>
          </a:prstGeom>
        </p:spPr>
      </p:pic>
      <p:sp>
        <p:nvSpPr>
          <p:cNvPr id="106" name="矩形 105"/>
          <p:cNvSpPr/>
          <p:nvPr/>
        </p:nvSpPr>
        <p:spPr>
          <a:xfrm>
            <a:off x="7707087" y="1672060"/>
            <a:ext cx="4677807" cy="4692822"/>
          </a:xfrm>
          <a:prstGeom prst="rect">
            <a:avLst/>
          </a:prstGeom>
          <a:gradFill flip="none" rotWithShape="1">
            <a:gsLst>
              <a:gs pos="100000">
                <a:srgbClr val="D7D6D6"/>
              </a:gs>
              <a:gs pos="0">
                <a:srgbClr val="F7F7F7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495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4" name="图片 7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79" y="5022904"/>
            <a:ext cx="6950859" cy="276340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73" y="1620922"/>
            <a:ext cx="6838565" cy="280570"/>
          </a:xfrm>
          <a:prstGeom prst="rect">
            <a:avLst/>
          </a:prstGeom>
        </p:spPr>
      </p:pic>
      <p:pic>
        <p:nvPicPr>
          <p:cNvPr id="87" name="图片 86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691" y="1620922"/>
            <a:ext cx="4748264" cy="4629021"/>
          </a:xfrm>
          <a:prstGeom prst="rect">
            <a:avLst/>
          </a:prstGeom>
        </p:spPr>
      </p:pic>
      <p:pic>
        <p:nvPicPr>
          <p:cNvPr id="100" name="图片 9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2394" y="263053"/>
            <a:ext cx="1008467" cy="628376"/>
          </a:xfrm>
          <a:prstGeom prst="rect">
            <a:avLst/>
          </a:prstGeom>
        </p:spPr>
      </p:pic>
      <p:pic>
        <p:nvPicPr>
          <p:cNvPr id="101" name="图片 10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782" y="271634"/>
            <a:ext cx="1024775" cy="501541"/>
          </a:xfrm>
          <a:prstGeom prst="rect">
            <a:avLst/>
          </a:prstGeom>
        </p:spPr>
      </p:pic>
      <p:pic>
        <p:nvPicPr>
          <p:cNvPr id="102" name="图片 101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869" y="240142"/>
            <a:ext cx="901853" cy="441381"/>
          </a:xfrm>
          <a:prstGeom prst="rect">
            <a:avLst/>
          </a:prstGeom>
        </p:spPr>
      </p:pic>
      <p:pic>
        <p:nvPicPr>
          <p:cNvPr id="111" name="图片 110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45" y="401951"/>
            <a:ext cx="386630" cy="24090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100587" y="1979741"/>
            <a:ext cx="1169551" cy="2964914"/>
          </a:xfrm>
          <a:prstGeom prst="rect">
            <a:avLst/>
          </a:prstGeom>
        </p:spPr>
        <p:txBody>
          <a:bodyPr vert="eaVert" wrap="none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3200">
                <a:latin typeface="方正行楷简体" panose="03000509000000000000" pitchFamily="65" charset="-122"/>
                <a:ea typeface="方正行楷简体" panose="03000509000000000000" pitchFamily="65" charset="-122"/>
              </a:defRPr>
            </a:lvl1pPr>
          </a:lstStyle>
          <a:p>
            <a:r>
              <a:rPr lang="zh-CN" altLang="en-US" dirty="0"/>
              <a:t>绿绿粽叶裹吉祥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50217" y="1979741"/>
            <a:ext cx="1169551" cy="2964914"/>
          </a:xfrm>
          <a:prstGeom prst="rect">
            <a:avLst/>
          </a:prstGeom>
        </p:spPr>
        <p:txBody>
          <a:bodyPr vert="eaVert" wrap="none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3200">
                <a:latin typeface="方正行楷简体" panose="03000509000000000000" pitchFamily="65" charset="-122"/>
                <a:ea typeface="方正行楷简体" panose="03000509000000000000" pitchFamily="65" charset="-122"/>
              </a:defRPr>
            </a:lvl1pPr>
          </a:lstStyle>
          <a:p>
            <a:r>
              <a:rPr lang="zh-CN" altLang="en-US" dirty="0"/>
              <a:t>喜庆节日又端阳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949481" y="1979741"/>
            <a:ext cx="1169551" cy="2964914"/>
          </a:xfrm>
          <a:prstGeom prst="rect">
            <a:avLst/>
          </a:prstGeom>
        </p:spPr>
        <p:txBody>
          <a:bodyPr vert="eaVert" wrap="none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3200">
                <a:latin typeface="方正行楷简体" panose="03000509000000000000" pitchFamily="65" charset="-122"/>
                <a:ea typeface="方正行楷简体" panose="03000509000000000000" pitchFamily="65" charset="-122"/>
              </a:defRPr>
            </a:lvl1pPr>
          </a:lstStyle>
          <a:p>
            <a:r>
              <a:rPr lang="zh-CN" altLang="en-US" dirty="0"/>
              <a:t>清清江水游龙舟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999849" y="1979741"/>
            <a:ext cx="1169551" cy="2964914"/>
          </a:xfrm>
          <a:prstGeom prst="rect">
            <a:avLst/>
          </a:prstGeom>
        </p:spPr>
        <p:txBody>
          <a:bodyPr vert="eaVert" wrap="none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3200">
                <a:latin typeface="方正行楷简体" panose="03000509000000000000" pitchFamily="65" charset="-122"/>
                <a:ea typeface="方正行楷简体" panose="03000509000000000000" pitchFamily="65" charset="-122"/>
              </a:defRPr>
            </a:lvl1pPr>
          </a:lstStyle>
          <a:p>
            <a:r>
              <a:rPr lang="zh-CN" altLang="en-US" dirty="0"/>
              <a:t>淡淡黄酒解烦忧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899113" y="1979741"/>
            <a:ext cx="1169551" cy="2964914"/>
          </a:xfrm>
          <a:prstGeom prst="rect">
            <a:avLst/>
          </a:prstGeom>
        </p:spPr>
        <p:txBody>
          <a:bodyPr vert="eaVert" wrap="none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3200">
                <a:latin typeface="方正行楷简体" panose="03000509000000000000" pitchFamily="65" charset="-122"/>
                <a:ea typeface="方正行楷简体" panose="03000509000000000000" pitchFamily="65" charset="-122"/>
              </a:defRPr>
            </a:lvl1pPr>
          </a:lstStyle>
          <a:p>
            <a:r>
              <a:rPr lang="zh-CN" altLang="en-US" dirty="0"/>
              <a:t>喜气祝福好友送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48745" y="1979741"/>
            <a:ext cx="1169551" cy="2964914"/>
          </a:xfrm>
          <a:prstGeom prst="rect">
            <a:avLst/>
          </a:prstGeom>
        </p:spPr>
        <p:txBody>
          <a:bodyPr vert="eaVert" wrap="none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3200">
                <a:latin typeface="方正行楷简体" panose="03000509000000000000" pitchFamily="65" charset="-122"/>
                <a:ea typeface="方正行楷简体" panose="03000509000000000000" pitchFamily="65" charset="-122"/>
              </a:defRPr>
            </a:lvl1pPr>
          </a:lstStyle>
          <a:p>
            <a:r>
              <a:rPr lang="zh-CN" altLang="en-US" dirty="0"/>
              <a:t>填满真诚情意重</a:t>
            </a:r>
          </a:p>
        </p:txBody>
      </p:sp>
    </p:spTree>
    <p:extLst>
      <p:ext uri="{BB962C8B-B14F-4D97-AF65-F5344CB8AC3E}">
        <p14:creationId xmlns:p14="http://schemas.microsoft.com/office/powerpoint/2010/main" val="147403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59259E-6 L 0.04479 2.59259E-6 " pathEditMode="relative" rAng="0" ptsTypes="AA">
                                      <p:cBhvr>
                                        <p:cTn id="6" dur="4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3.7037E-7 L 0.05651 3.7037E-7 " pathEditMode="relative" rAng="0" ptsTypes="AA">
                                      <p:cBhvr>
                                        <p:cTn id="8" dur="4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2.59259E-6 L 0.05859 2.59259E-6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0.05899 7.40741E-7 " pathEditMode="relative" rAng="0" ptsTypes="AA">
                                      <p:cBhvr>
                                        <p:cTn id="12" dur="4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3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月明白鹭飞</a:t>
            </a:r>
          </a:p>
          <a:p>
            <a:r>
              <a:rPr lang="en-US" altLang="zh-CN" dirty="0">
                <a:hlinkClick r:id="rId2"/>
              </a:rPr>
              <a:t>http://</a:t>
            </a:r>
            <a:r>
              <a:rPr lang="en-US" altLang="zh-CN" dirty="0" smtClean="0">
                <a:hlinkClick r:id="rId2"/>
              </a:rPr>
              <a:t>www.yanj.cn/store-6755.html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51PPT</a:t>
            </a:r>
            <a:r>
              <a:rPr lang="zh-CN" altLang="en-US" dirty="0" smtClean="0"/>
              <a:t>模板网   </a:t>
            </a:r>
            <a:r>
              <a:rPr lang="en-US" altLang="zh-CN" dirty="0" smtClean="0">
                <a:hlinkClick r:id="rId3"/>
              </a:rPr>
              <a:t>www.51pptmoban.com</a:t>
            </a:r>
            <a:r>
              <a:rPr lang="en-US" altLang="zh-CN" dirty="0" smtClean="0"/>
              <a:t>   </a:t>
            </a:r>
            <a:r>
              <a:rPr lang="zh-CN" altLang="en-US" dirty="0" smtClean="0"/>
              <a:t>授权发布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651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91</Words>
  <Application>Microsoft Office PowerPoint</Application>
  <PresentationFormat>宽屏</PresentationFormat>
  <Paragraphs>18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等线</vt:lpstr>
      <vt:lpstr>等线 Light</vt:lpstr>
      <vt:lpstr>方正行楷简体</vt:lpstr>
      <vt:lpstr>方正悬针篆变简体</vt:lpstr>
      <vt:lpstr>汉仪雪君体繁</vt:lpstr>
      <vt:lpstr>Arial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月明白鹭飞</dc:creator>
  <cp:keywords>www.51pptmoban.com</cp:keywords>
  <cp:lastModifiedBy>YANGS</cp:lastModifiedBy>
  <cp:revision>53</cp:revision>
  <dcterms:created xsi:type="dcterms:W3CDTF">2016-06-06T03:19:36Z</dcterms:created>
  <dcterms:modified xsi:type="dcterms:W3CDTF">2017-05-25T13:41:08Z</dcterms:modified>
</cp:coreProperties>
</file>